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6" r:id="rId4"/>
    <p:sldId id="257" r:id="rId5"/>
    <p:sldId id="258" r:id="rId6"/>
    <p:sldId id="259" r:id="rId7"/>
    <p:sldId id="260" r:id="rId8"/>
    <p:sldId id="26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AD20-A8D2-4B58-B20B-0E1A4F21BA1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566B-79FC-438F-8D98-ED893CAB0C5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3" y="330200"/>
            <a:ext cx="11497734" cy="619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05307" y="3139195"/>
            <a:ext cx="490506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  <a:endParaRPr lang="en-US" sz="72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7267" y="1159933"/>
            <a:ext cx="8144730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GD VÀ ĐT 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HUYỆN GIA LÂM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</a:t>
            </a:r>
            <a:r>
              <a:rPr lang="en-US" sz="36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en-US" sz="36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PHÙ ĐỔNG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5" y="159025"/>
            <a:ext cx="6427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(Trang 7)</a:t>
            </a:r>
            <a:endParaRPr lang="en-US" sz="4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312" y="1113183"/>
            <a:ext cx="765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giá trị của biểu thức theo mẫu:</a:t>
            </a:r>
            <a:endParaRPr 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9304" y="2005126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x a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x 5 = 30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15720" y="200107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: b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7094" y="4247321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+ 56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415720" y="420093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97 - b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8556" y="401983"/>
            <a:ext cx="765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giá trị của biểu thức theo mẫu:</a:t>
            </a:r>
            <a:endParaRPr 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3416" y="148164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42016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x a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x 5 = 30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x 7 = 42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x 10 = 60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71862" y="1526926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: b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: 2 = 9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 :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= 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: 6 = 3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7337" y="3970868"/>
          <a:ext cx="3486795" cy="201541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218037"/>
                <a:gridCol w="2268758"/>
              </a:tblGrid>
              <a:tr h="460389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+ 56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61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+ 56 = 106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389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+ 56 = 82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027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+ 56 = 156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48065" y="4200938"/>
          <a:ext cx="2689659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39575"/>
                <a:gridCol w="1750084"/>
              </a:tblGrid>
              <a:tr h="275496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97 - b</a:t>
                      </a:r>
                      <a:endParaRPr lang="en-US" sz="24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– 18 = 79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– 37 = 60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– 90 =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035" y="397566"/>
            <a:ext cx="69971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2: Tính giá trị của biểu thức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+ 3  x n với n = 7</a:t>
            </a:r>
            <a:endParaRPr lang="en-U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 – m x 5  với m = 9</a:t>
            </a:r>
            <a:endParaRPr lang="en-U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237 – (66 + x) với x = 34</a:t>
            </a:r>
            <a:endParaRPr lang="en-U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x (18 : y) với y = 9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1843" y="1130466"/>
            <a:ext cx="6387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n = 7 thì 35 + 3  x n = 35 + 3 x 7 = 25 + 21 = 56 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9165" y="2225155"/>
            <a:ext cx="5512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m = 9 thì 168 – m x 5 = 168 – 9 x 5 = 168 – 45 = 123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4205" y="3472242"/>
            <a:ext cx="56637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x = 34 thì 237 – (66 + x)</a:t>
            </a:r>
            <a:endParaRPr lang="en-US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= 237 – (66 + 34) </a:t>
            </a:r>
            <a:endParaRPr lang="en-US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= 237 – 100 = 137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1843" y="5292893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y = 9 thì 37 x (18:y) = 37 x (18 : 9) 				= 37 x 2 = 74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91" y="636132"/>
            <a:ext cx="6586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Viết vào ô trống (Theo mẫu)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3306" y="1998782"/>
          <a:ext cx="9238236" cy="240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412"/>
                <a:gridCol w="3079412"/>
                <a:gridCol w="3079412"/>
              </a:tblGrid>
              <a:tr h="476871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của biểu thức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x 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+ 3 x 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(92 – c) + 81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42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x c + 32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3002" y="1907613"/>
          <a:ext cx="959678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928"/>
                <a:gridCol w="2541472"/>
                <a:gridCol w="3856384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của biểu thức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x 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558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+ 3 x c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(92 – c) + 81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x c + 32</a:t>
                      </a:r>
                      <a:endParaRPr lang="en-US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305" y="622852"/>
            <a:ext cx="6983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Một hình vuông có độ dài cạnh là a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 chu vi hình vuông là P, ta có: 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a x 4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tính chu vi hình vuông với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cm;      a = 5 dm;         a = 8m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69357" y="848139"/>
            <a:ext cx="1855304" cy="170953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911548" y="1518238"/>
            <a:ext cx="31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710" y="3227622"/>
            <a:ext cx="11601391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a = 3 cm, chu vi hình vuông là: 3 x 4 = 12 (cm)</a:t>
            </a:r>
            <a:endParaRPr lang="en-US" sz="360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a = 5 dm, chu vi hình vuông là: 5 x 4 = 20 (dm)</a:t>
            </a:r>
            <a:endParaRPr lang="en-US" sz="360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a = 8 m, chu vi hình vuông là: 8 x 4 = 32 (m)</a:t>
            </a:r>
            <a:endParaRPr lang="en-US" sz="360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60" y="1112520"/>
            <a:ext cx="11703685" cy="5572125"/>
          </a:xfrm>
        </p:spPr>
        <p:txBody>
          <a:bodyPr>
            <a:normAutofit fontScale="90000" lnSpcReduction="20000"/>
          </a:bodyPr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Bài tập: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Làm tuần 1 trong Cùng em học toán + Cùng em học Tiếng việt kì 1.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		-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chụp gửi bài.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Tiếng việt: 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Tập làm văn: Làm bài tập trong VBT Tiếng việt: Nhân vật trong truyện.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	Làm vở bài tập 2 (SGK- Trang 14)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Chụp gửi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Tập đọc: Soạn bài Dế Mèn bênh vực kẻ yếu (tiếp theo - trang 15)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Chụp gửi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Toán: 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Làm bài tập trong Vở bài tập Toán bài: Luyện tập.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Chụp gửi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Xem trước bài: Các số có sáu chữ số -Trang 8.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Lịch sử: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Xem bài Làm quen với bản đồ ( tiếp)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5.Mĩ thuật: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Vẽ một bức tranh theo ý thích trong đó có sử dụng nhiều những mảng màu khác nhau.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Chú ý: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Các bài yêu cầu gửi sẽ gửi vào link azota.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Hạn gửi bài. Từ ngày 10/9/2021 đến 22h00 ngày 12/9/2021.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s 3"/>
          <p:cNvSpPr/>
          <p:nvPr/>
        </p:nvSpPr>
        <p:spPr>
          <a:xfrm>
            <a:off x="4594225" y="0"/>
            <a:ext cx="300355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en-US" altLang="zh-CN" sz="7200" b="1"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171169"/>
            <a:ext cx="11593285" cy="6515662"/>
          </a:xfrm>
          <a:prstGeom prst="rect">
            <a:avLst/>
          </a:prstGeom>
        </p:spPr>
      </p:pic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2057400" y="1755775"/>
            <a:ext cx="8077200" cy="3346450"/>
          </a:xfrm>
          <a:prstGeom prst="rect">
            <a:avLst/>
          </a:prstGeom>
        </p:spPr>
        <p:txBody>
          <a:bodyPr wrap="none" numCol="1" fromWordArt="1">
            <a:prstTxWarp prst="textFadeUp">
              <a:avLst>
                <a:gd name="adj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600" b="1" i="1" kern="1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roadway" panose="04040905080B02020502"/>
              </a:rPr>
              <a:t>CHÀO CÁC EM!</a:t>
            </a:r>
            <a:endParaRPr lang="en-US" sz="3600" b="1" i="1" kern="10">
              <a:ln w="12700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Broadway" panose="04040905080B0202050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1961</Words>
  <Application>WPS Presentation</Application>
  <PresentationFormat>Custom</PresentationFormat>
  <Paragraphs>225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Broadway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Customers at Home or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user</cp:lastModifiedBy>
  <cp:revision>15</cp:revision>
  <dcterms:created xsi:type="dcterms:W3CDTF">2018-01-20T12:50:00Z</dcterms:created>
  <dcterms:modified xsi:type="dcterms:W3CDTF">2021-09-10T04:05:46Z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3CCE1C19630D4543A46F427ADF463E32</vt:lpwstr>
  </property>
  <property fmtid="{D5CDD505-2E9C-101B-9397-08002B2CF9AE}" pid="3" name="KSOProductBuildVer">
    <vt:lpwstr>1033-11.2.0.10265</vt:lpwstr>
  </property>
</Properties>
</file>